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04CB-D92A-4199-AB42-2B047CB13FB0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4E60-A86C-4B0E-8612-E90B3081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04CB-D92A-4199-AB42-2B047CB13FB0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4E60-A86C-4B0E-8612-E90B3081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04CB-D92A-4199-AB42-2B047CB13FB0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4E60-A86C-4B0E-8612-E90B3081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04CB-D92A-4199-AB42-2B047CB13FB0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4E60-A86C-4B0E-8612-E90B3081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04CB-D92A-4199-AB42-2B047CB13FB0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4E60-A86C-4B0E-8612-E90B3081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04CB-D92A-4199-AB42-2B047CB13FB0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4E60-A86C-4B0E-8612-E90B3081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04CB-D92A-4199-AB42-2B047CB13FB0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4E60-A86C-4B0E-8612-E90B3081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04CB-D92A-4199-AB42-2B047CB13FB0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4E60-A86C-4B0E-8612-E90B3081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04CB-D92A-4199-AB42-2B047CB13FB0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4E60-A86C-4B0E-8612-E90B3081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04CB-D92A-4199-AB42-2B047CB13FB0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4E60-A86C-4B0E-8612-E90B3081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04CB-D92A-4199-AB42-2B047CB13FB0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4E60-A86C-4B0E-8612-E90B3081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604CB-D92A-4199-AB42-2B047CB13FB0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4E60-A86C-4B0E-8612-E90B3081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ПРОЕКТ «МОЯ СЕМЬЯ»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Ученица 4Б класса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Круглова </a:t>
            </a:r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олина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МЕНЯ ЗОВУТ </a:t>
            </a:r>
            <a:r>
              <a:rPr lang="ru-RU" dirty="0">
                <a:solidFill>
                  <a:srgbClr val="FFFF00"/>
                </a:solidFill>
              </a:rPr>
              <a:t>П</a:t>
            </a:r>
            <a:r>
              <a:rPr lang="ru-RU" dirty="0" smtClean="0">
                <a:solidFill>
                  <a:srgbClr val="FFFF00"/>
                </a:solidFill>
              </a:rPr>
              <a:t>ОЛИНА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ПОЛИНА- принадлежащая Аполлону</a:t>
            </a:r>
          </a:p>
          <a:p>
            <a:r>
              <a:rPr lang="ru-RU" dirty="0" smtClean="0"/>
              <a:t>( в древнегреческой мифологии бог Солнца),</a:t>
            </a:r>
          </a:p>
          <a:p>
            <a:r>
              <a:rPr lang="ru-RU" dirty="0"/>
              <a:t>р</a:t>
            </a:r>
            <a:r>
              <a:rPr lang="ru-RU" dirty="0" smtClean="0"/>
              <a:t>азговорная форма греческого имени </a:t>
            </a:r>
            <a:r>
              <a:rPr lang="ru-RU" dirty="0" err="1" smtClean="0"/>
              <a:t>Аполлинария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МОЯ ФАМИЛИЯ-КРУГЛОВА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Существует несколько «круглых» фамилий: </a:t>
            </a:r>
            <a:r>
              <a:rPr lang="ru-RU" dirty="0" err="1" smtClean="0"/>
              <a:t>Круглецов</a:t>
            </a:r>
            <a:r>
              <a:rPr lang="ru-RU" dirty="0" smtClean="0"/>
              <a:t>, Кругликов, Кругляков.</a:t>
            </a:r>
          </a:p>
          <a:p>
            <a:r>
              <a:rPr lang="ru-RU" dirty="0" smtClean="0"/>
              <a:t>Можно </a:t>
            </a:r>
            <a:r>
              <a:rPr lang="ru-RU" dirty="0" err="1" smtClean="0"/>
              <a:t>предположить,что</a:t>
            </a:r>
            <a:r>
              <a:rPr lang="ru-RU" dirty="0" smtClean="0"/>
              <a:t> предки их носителей были людьми полными, </a:t>
            </a:r>
            <a:r>
              <a:rPr lang="ru-RU" dirty="0" err="1" smtClean="0"/>
              <a:t>низко-рослыми</a:t>
            </a:r>
            <a:r>
              <a:rPr lang="ru-RU" dirty="0" smtClean="0"/>
              <a:t>, круглыми.</a:t>
            </a:r>
          </a:p>
          <a:p>
            <a:r>
              <a:rPr lang="ru-RU" dirty="0" smtClean="0"/>
              <a:t>Фамилия Кругликов могла произойти от прозвища </a:t>
            </a:r>
            <a:r>
              <a:rPr lang="ru-RU" dirty="0" err="1" smtClean="0"/>
              <a:t>Круглик</a:t>
            </a:r>
            <a:r>
              <a:rPr lang="ru-RU" dirty="0" smtClean="0"/>
              <a:t>, человека, который выпекает на продажу слоёные круглые пироги- </a:t>
            </a:r>
            <a:r>
              <a:rPr lang="ru-RU" dirty="0" err="1" smtClean="0"/>
              <a:t>круглики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3786190"/>
            <a:ext cx="5486400" cy="428628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FFFF00"/>
                </a:solidFill>
              </a:rPr>
              <a:t> О СЕБЕ: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Image3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392" b="17392"/>
          <a:stretch>
            <a:fillRect/>
          </a:stretch>
        </p:blipFill>
        <p:spPr>
          <a:xfrm>
            <a:off x="1792288" y="612775"/>
            <a:ext cx="4351348" cy="3101977"/>
          </a:xfrm>
        </p:spPr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357158" y="4214818"/>
            <a:ext cx="8501122" cy="242889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Мне 10 лет. Я увлекаюсь конным спортом, бальными танцами, люблю ходить на спектакли. Ещё я люблю плести из бисера.</a:t>
            </a:r>
          </a:p>
          <a:p>
            <a:r>
              <a:rPr lang="ru-RU" sz="2400" dirty="0" smtClean="0"/>
              <a:t> У меня много животных: две собаки, две кошки, два кота, черепаха Фрося.</a:t>
            </a:r>
          </a:p>
          <a:p>
            <a:r>
              <a:rPr lang="ru-RU" sz="2400" dirty="0" smtClean="0"/>
              <a:t>Когда я вырасту, то стану тренером по конному спорту.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МОЯ СЕМЬЯ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Моя семья очень большая. В ней есть мама, папа, две бабушки, два дедушки, дядя и тётя, две прабабушки. Я их очень люблю!</a:t>
            </a:r>
          </a:p>
          <a:p>
            <a:r>
              <a:rPr lang="ru-RU" dirty="0" smtClean="0"/>
              <a:t>В моей семье знают и помнят своих предков. Мы часто рассматриваем старые фотографии, семейные реликвии. Я много узнаю о своих родственниках и горжусь ими.</a:t>
            </a:r>
          </a:p>
          <a:p>
            <a:r>
              <a:rPr lang="ru-RU" dirty="0" smtClean="0"/>
              <a:t>Для меня семья- это маленькое государство. Если оно крепкое и дружное, на него всегда можно положиться. А где крепкая семья, там сильное государство.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2786082" cy="314327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МОИ МАМА И ПАПА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285720" y="3929066"/>
            <a:ext cx="8501122" cy="2714644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Мой папа- Круглов Родион Александрович. Он работает на металлургическом заводе машинистом. Его любимое занятие-рыбалка, игра в хоккей. Мой папа справедливый , щедрый, самый хороший.</a:t>
            </a:r>
          </a:p>
          <a:p>
            <a:r>
              <a:rPr lang="ru-RU" sz="2400" dirty="0" smtClean="0"/>
              <a:t>Моя мама- Круглова Ольга Вячеславовна. Она работает в мебельной студии БИС. Моя мама очень хорошая, милая. Я её люблю потому, что у неё доброе сердце.</a:t>
            </a:r>
            <a:endParaRPr lang="ru-RU" sz="2400" dirty="0"/>
          </a:p>
        </p:txBody>
      </p:sp>
      <p:pic>
        <p:nvPicPr>
          <p:cNvPr id="1026" name="Picture 2" descr="C:\Documents and Settings\Admin\Рабочий стол\кругловы\кругловы\Image4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3039" b="23039"/>
          <a:stretch>
            <a:fillRect/>
          </a:stretch>
        </p:blipFill>
        <p:spPr bwMode="auto">
          <a:xfrm>
            <a:off x="7286644" y="5205282"/>
            <a:ext cx="57112" cy="52501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кругловы\кругловы\Image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149" y="0"/>
            <a:ext cx="2722385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2288" y="3811909"/>
            <a:ext cx="5486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 descr="Image5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786" b="22786"/>
          <a:stretch>
            <a:fillRect/>
          </a:stretch>
        </p:blipFill>
        <p:spPr>
          <a:xfrm>
            <a:off x="1792288" y="612775"/>
            <a:ext cx="4494224" cy="3244853"/>
          </a:xfrm>
        </p:spPr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285720" y="3857628"/>
            <a:ext cx="8643998" cy="2643206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Мои бабушка и дедушка Кругловы Александр Иванович и Галина Николаевна работают на металлургическом заводе. Моя бабушка чудесная, красивая. Она играет со мной в разные игры. С дедушкой мы ходим гулять с собакой, кормим голубей. Дедушка выручит из любой беды.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1928802"/>
            <a:ext cx="3143272" cy="12858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Мои дедушка и бабушка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00438"/>
            <a:ext cx="8401080" cy="278608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Воробьёвы Вячеслав Иванович и Любовь Анатольевна тоже работают на </a:t>
            </a:r>
            <a:r>
              <a:rPr lang="ru-RU" dirty="0" err="1" smtClean="0"/>
              <a:t>металлурги-ческом</a:t>
            </a:r>
            <a:r>
              <a:rPr lang="ru-RU" dirty="0" smtClean="0"/>
              <a:t> </a:t>
            </a:r>
            <a:r>
              <a:rPr lang="ru-RU" dirty="0" err="1" smtClean="0"/>
              <a:t>заводе.Это</a:t>
            </a:r>
            <a:r>
              <a:rPr lang="ru-RU" dirty="0" smtClean="0"/>
              <a:t> мои дедушка и бабушка. Мы с дедушкой ходим на рыбалку, за </a:t>
            </a:r>
            <a:r>
              <a:rPr lang="ru-RU" dirty="0" err="1" smtClean="0"/>
              <a:t>гри-бами</a:t>
            </a:r>
            <a:r>
              <a:rPr lang="ru-RU" dirty="0" smtClean="0"/>
              <a:t>. Бабушке я помогаю в огороде. Вместе мы катаемся на лыжах.</a:t>
            </a:r>
            <a:endParaRPr lang="ru-RU" dirty="0"/>
          </a:p>
        </p:txBody>
      </p:sp>
      <p:pic>
        <p:nvPicPr>
          <p:cNvPr id="1026" name="Picture 2" descr="C:\Documents and Settings\Admin\Рабочий стол\кругловы\кругловы\Image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5229" y="123825"/>
            <a:ext cx="2506145" cy="3162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ПОСЛАНИЕ </a:t>
            </a:r>
            <a:r>
              <a:rPr lang="ru-RU" smtClean="0">
                <a:solidFill>
                  <a:srgbClr val="FFFF00"/>
                </a:solidFill>
              </a:rPr>
              <a:t>ДЛЯ  </a:t>
            </a:r>
            <a:r>
              <a:rPr lang="ru-RU" dirty="0" smtClean="0">
                <a:solidFill>
                  <a:srgbClr val="FFFF00"/>
                </a:solidFill>
              </a:rPr>
              <a:t>ПОТОМКОВ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         Уважаемые люди будущего!</a:t>
            </a:r>
          </a:p>
          <a:p>
            <a:r>
              <a:rPr lang="ru-RU" dirty="0" smtClean="0"/>
              <a:t>Я надеюсь, что вы избежали ядерной войны, научились лечить рак.</a:t>
            </a:r>
          </a:p>
          <a:p>
            <a:r>
              <a:rPr lang="ru-RU" dirty="0" smtClean="0"/>
              <a:t>Я надеюсь , что наша цивилизация продвинулась на новый уровень технологий и, наконец добралась до новых планет  и звёзд , нашла существа похожие на нас или даже лучше.</a:t>
            </a:r>
          </a:p>
          <a:p>
            <a:r>
              <a:rPr lang="ru-RU" dirty="0" smtClean="0"/>
              <a:t>Я бы хотела пожелать тем, кто будет жить на нашей планете в будущем, чтобы Вы жили в гармонии с собой и окружающей Вас средой.</a:t>
            </a:r>
          </a:p>
          <a:p>
            <a:r>
              <a:rPr lang="ru-RU" dirty="0" smtClean="0"/>
              <a:t>Любите жизнь! Ведь она так прекрасна!                   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459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ПРОЕКТ «МОЯ СЕМЬЯ»</vt:lpstr>
      <vt:lpstr>МЕНЯ ЗОВУТ ПОЛИНА</vt:lpstr>
      <vt:lpstr>МОЯ ФАМИЛИЯ-КРУГЛОВА</vt:lpstr>
      <vt:lpstr> О СЕБЕ:</vt:lpstr>
      <vt:lpstr>МОЯ СЕМЬЯ</vt:lpstr>
      <vt:lpstr>МОИ МАМА И ПАПА</vt:lpstr>
      <vt:lpstr>Слайд 7</vt:lpstr>
      <vt:lpstr>Мои дедушка и бабушка</vt:lpstr>
      <vt:lpstr>ПОСЛАНИЕ ДЛЯ  ПОТОМКОВ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«МОЯ СЕМЬЯ»</dc:title>
  <dc:creator>S2</dc:creator>
  <cp:lastModifiedBy>S2</cp:lastModifiedBy>
  <cp:revision>18</cp:revision>
  <dcterms:created xsi:type="dcterms:W3CDTF">2011-01-02T05:16:02Z</dcterms:created>
  <dcterms:modified xsi:type="dcterms:W3CDTF">2011-02-01T06:15:12Z</dcterms:modified>
</cp:coreProperties>
</file>